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_rels/presentation.xml.rels" ContentType="application/vnd.openxmlformats-package.relationships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presProps" Target="presProps.xml"/>
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B7956F1-0465-42A4-9189-2156FB6406F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0A6EF864-617B-4FB4-899F-D9BAA2FFC75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6187AF34-DBEE-4CF7-8383-F07B91B3F28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620604C-E79E-48EA-A2DA-204A6F62D43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27B2B24-5FEB-476B-9C0B-0492A8C0FCE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FD82D08A-3816-4115-A6C7-C13F6425F6B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6508BBE2-AED4-47BE-9E50-B9B3C09A74C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D91FC2D2-D4C4-490D-A10F-99BE643BA15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E24ACCFB-BB06-4F65-B0C6-EDA415D8D15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39CC9293-64ED-434F-80D0-10E9477F38D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DFF990E4-2D9B-4640-9190-358CA60B2BC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8E07E105-E03F-4EDE-9B97-98FD0CC765F8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1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78F7F5CD-AB56-470E-87DA-F766787CD25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50A39A54-7759-41E3-A220-4FC6D6945995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79F961FF-4A41-43F6-8739-9F9ACFA1FB57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</a:t>
            </a: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to </a:t>
            </a: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edit </a:t>
            </a: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Mast</a:t>
            </a: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er </a:t>
            </a: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title </a:t>
            </a: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7FA1AD29-5C63-4081-B5E2-48AB216ADD52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551A1418-0271-4AAD-A502-BED1E693A156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4000" spc="-1" strike="noStrike" cap="all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0AFAFF60-5651-4FE0-8965-D9151746B3B5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5DE82981-83D5-4A32-A8E8-0A39C39CEE50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B0F135A-43C3-4DCD-8D2E-F89091E25F22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A5D028E-E775-4320-9613-A46051210C4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&lt;date/time&gt;</a:t>
            </a:r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CEA5448-BA28-4962-B35C-5D4AE102706C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9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10450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ffffff"/>
                </a:solidFill>
                <a:latin typeface="Calibri"/>
              </a:rPr>
              <a:t>Real-Time Quality Index Estimation for Redundant Sampled Values Streams in Digital Substations</a:t>
            </a:r>
            <a:endParaRPr b="0" lang="en-US" sz="40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subTitle"/>
          </p:nvPr>
        </p:nvSpPr>
        <p:spPr>
          <a:xfrm>
            <a:off x="1371600" y="3505680"/>
            <a:ext cx="6400440" cy="175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ffffff"/>
                </a:solidFill>
                <a:latin typeface="Calibri"/>
              </a:rPr>
              <a:t>Everton Matheus Oriente</a:t>
            </a:r>
            <a:endParaRPr b="0" lang="en-US" sz="2600" spc="-1" strike="noStrike">
              <a:solidFill>
                <a:srgbClr val="ffffff"/>
              </a:solidFill>
              <a:latin typeface="Arial"/>
            </a:endParaRPr>
          </a:p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ffffff"/>
                </a:solidFill>
                <a:latin typeface="Calibri"/>
              </a:rPr>
              <a:t>Master’s degree in Critical Computing Systems Engineering</a:t>
            </a:r>
            <a:endParaRPr b="0" lang="en-US" sz="2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Analysis of Results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Results: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Algorithm successfully selects optimal SV in real-time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Improved fault detection and faster response times in protection relays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Demonstrated stability and efficiency in both test scenarios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Challenges and Limitations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Challenges faced during development: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Synchronization issues between the publisher and subscriber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Latency issues during real-world tests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Conclusion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Key contributions of the thesis: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Developed an algorithm to dynamically select the best SV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Enhanced the reliability of protection relays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Contributed to advancements in digital substation automation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Future Work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Next steps to improve the system: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Implement PTP synchronization for even more accurate time-stamping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Extend the algorithm for complex multi-relay configurations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Incorporate machine learning to predict the optimal SV in real-time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9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ffffff"/>
                </a:solidFill>
                <a:latin typeface="Calibri"/>
              </a:rPr>
              <a:t>Question &amp; Answers</a:t>
            </a:r>
            <a:endParaRPr b="0" lang="en-US" sz="4400" spc="-1" strike="noStrike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alibri"/>
              </a:rPr>
              <a:t>Thanks for your attention!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0" defTabSz="457200">
              <a:lnSpc>
                <a:spcPct val="100000"/>
              </a:lnSpc>
              <a:spcBef>
                <a:spcPts val="641"/>
              </a:spcBef>
              <a:buNone/>
            </a:pPr>
            <a:r>
              <a:rPr b="0" lang="en-US" sz="3200" spc="-1" strike="noStrike">
                <a:solidFill>
                  <a:srgbClr val="ffffff"/>
                </a:solidFill>
                <a:latin typeface="Calibri"/>
              </a:rPr>
              <a:t>Any questions?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Presentation of the Problem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560" y="1828800"/>
            <a:ext cx="8229240" cy="297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Overview of the challenges in substation automation</a:t>
            </a:r>
            <a:endParaRPr b="0" lang="en-US" sz="3200" spc="-1" strike="noStrike">
              <a:solidFill>
                <a:srgbClr val="ffffff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Current issues in protection systems</a:t>
            </a:r>
            <a:endParaRPr b="0" lang="en-US" sz="3200" spc="-1" strike="noStrike">
              <a:solidFill>
                <a:srgbClr val="ffffff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Need for more dynamic and reliable data sources for SVs in protection relay</a:t>
            </a:r>
            <a:r>
              <a:rPr b="0" lang="en-US" sz="3200" spc="-1" strike="noStrike">
                <a:solidFill>
                  <a:srgbClr val="ffffff"/>
                </a:solidFill>
                <a:latin typeface="Calibri"/>
              </a:rPr>
              <a:t>s.</a:t>
            </a:r>
            <a:endParaRPr b="0" lang="en-US" sz="3200" spc="-1" strike="noStrike">
              <a:solidFill>
                <a:srgbClr val="ffffff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Context of Substations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Substation Automation Evolution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Transition from electromechanical relays to Intelligent Electronic Devices (IEDs)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IEC 61850 protocol and Merging Units (MU)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Problem Identification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Challenges with current MU systems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Reliability concerns when switching between sampled values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Inability to select the optimal Sampled Values (SV) in real-time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Vision of the Solution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Proposing a real-time algorithm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Developing an algorithm to select the best SV in real-time based on reliability and performance.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This ensures better decision-making in protection relays.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System Architecture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Overview of system architecture: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Merging Unit, Publisher, Subscriber,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Protection Relay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Integration of the state machine for SV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selection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Implementation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Development phases: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Building the publisher and subscriber for SVs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State machine implementation for optimal SV selection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Error handling and synchronization improvements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State Machine Logic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Explanation of the state machine: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Receives SVs from two sources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Validates the quality of SV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Selects the optimal SV based on predefined metrics (error rate, latency)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50000"/>
          </a:blip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Demonstration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3200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Testing the algorithm with both simulated and real-world signals: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Simulated signals: using test setup with publisher/subscriber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Real-world signals: testing with actual Merging Units and relays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</TotalTime>
  <Application>LibreOffice/24.2.5.2$Linux_X86_64 LibreOffice_project/420$Build-2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en-US</dc:language>
  <cp:lastModifiedBy/>
  <dcterms:modified xsi:type="dcterms:W3CDTF">2024-10-05T17:20:00Z</dcterms:modified>
  <cp:revision>7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